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Ilisarniq" pitchFamily="2" charset="77"/>
      <p:regular r:id="rId21"/>
      <p:bold r:id="rId22"/>
      <p:italic r:id="rId23"/>
      <p:boldItalic r:id="rId24"/>
    </p:embeddedFont>
    <p:embeddedFont>
      <p:font typeface="Ilisarniq Demi" pitchFamily="2" charset="77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681" autoAdjust="0"/>
  </p:normalViewPr>
  <p:slideViewPr>
    <p:cSldViewPr>
      <p:cViewPr varScale="1">
        <p:scale>
          <a:sx n="71" d="100"/>
          <a:sy n="71" d="100"/>
        </p:scale>
        <p:origin x="66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05.12.2022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05.12.2022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5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7569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80259" y="3714626"/>
            <a:ext cx="9737824" cy="5456879"/>
            <a:chOff x="0" y="209550"/>
            <a:chExt cx="12983766" cy="7275838"/>
          </a:xfrm>
        </p:grpSpPr>
        <p:sp>
          <p:nvSpPr>
            <p:cNvPr id="3" name="TextBox 3"/>
            <p:cNvSpPr txBox="1"/>
            <p:nvPr/>
          </p:nvSpPr>
          <p:spPr>
            <a:xfrm>
              <a:off x="0" y="209550"/>
              <a:ext cx="12983766" cy="59789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500"/>
                </a:lnSpc>
              </a:pPr>
              <a:r>
                <a:rPr lang="en-US" sz="11500" b="1" dirty="0">
                  <a:solidFill>
                    <a:srgbClr val="43A5FF"/>
                  </a:solidFill>
                  <a:latin typeface="Ilisarniq" pitchFamily="2" charset="77"/>
                </a:rPr>
                <a:t>Helping Churches</a:t>
              </a:r>
            </a:p>
            <a:p>
              <a:pPr>
                <a:lnSpc>
                  <a:spcPts val="11500"/>
                </a:lnSpc>
              </a:pPr>
              <a:r>
                <a:rPr lang="en-US" sz="11500" b="1" dirty="0">
                  <a:solidFill>
                    <a:srgbClr val="43A5FF"/>
                  </a:solidFill>
                  <a:latin typeface="Ilisarniq" pitchFamily="2" charset="77"/>
                </a:rPr>
                <a:t>Help People</a:t>
              </a:r>
            </a:p>
          </p:txBody>
        </p:sp>
        <p:sp>
          <p:nvSpPr>
            <p:cNvPr id="4" name="AutoShape 4"/>
            <p:cNvSpPr/>
            <p:nvPr/>
          </p:nvSpPr>
          <p:spPr>
            <a:xfrm>
              <a:off x="0" y="6656338"/>
              <a:ext cx="12781706" cy="12700"/>
            </a:xfrm>
            <a:prstGeom prst="rect">
              <a:avLst/>
            </a:prstGeom>
            <a:solidFill>
              <a:srgbClr val="12255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7127341"/>
              <a:ext cx="10697766" cy="3580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56"/>
                </a:lnSpc>
              </a:pPr>
              <a:r>
                <a:rPr lang="en-US" sz="1963" spc="39" dirty="0">
                  <a:solidFill>
                    <a:srgbClr val="122559"/>
                  </a:solidFill>
                  <a:latin typeface="Ilisarniq" pitchFamily="2" charset="77"/>
                </a:rPr>
                <a:t>Working Together To </a:t>
              </a:r>
              <a:r>
                <a:rPr lang="en-US" sz="1963" spc="39" dirty="0" err="1">
                  <a:solidFill>
                    <a:srgbClr val="122559"/>
                  </a:solidFill>
                  <a:latin typeface="Ilisarniq" pitchFamily="2" charset="77"/>
                </a:rPr>
                <a:t>Transfrom</a:t>
              </a:r>
              <a:r>
                <a:rPr lang="en-US" sz="1963" spc="39" dirty="0">
                  <a:solidFill>
                    <a:srgbClr val="122559"/>
                  </a:solidFill>
                  <a:latin typeface="Ilisarniq" pitchFamily="2" charset="77"/>
                </a:rPr>
                <a:t> Lives + Communities</a:t>
              </a: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l="31386" r="31949"/>
          <a:stretch>
            <a:fillRect/>
          </a:stretch>
        </p:blipFill>
        <p:spPr>
          <a:xfrm>
            <a:off x="11590312" y="0"/>
            <a:ext cx="6697688" cy="10287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3102576" cy="14295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l="23769" t="531" b="265"/>
          <a:stretch>
            <a:fillRect/>
          </a:stretch>
        </p:blipFill>
        <p:spPr>
          <a:xfrm>
            <a:off x="10918083" y="0"/>
            <a:ext cx="11820323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4983"/>
          <a:stretch>
            <a:fillRect/>
          </a:stretch>
        </p:blipFill>
        <p:spPr>
          <a:xfrm>
            <a:off x="-69624" y="0"/>
            <a:ext cx="87456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16629" r="16629"/>
          <a:stretch>
            <a:fillRect/>
          </a:stretch>
        </p:blipFill>
        <p:spPr>
          <a:xfrm>
            <a:off x="1472797" y="1566354"/>
            <a:ext cx="7221208" cy="721315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9732144" y="4031786"/>
            <a:ext cx="7650601" cy="2175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31"/>
              </a:lnSpc>
            </a:pPr>
            <a:r>
              <a:rPr lang="en-US" sz="4485" b="1" dirty="0">
                <a:solidFill>
                  <a:srgbClr val="323232"/>
                </a:solidFill>
                <a:latin typeface="Ilisarniq" pitchFamily="2" charset="77"/>
              </a:rPr>
              <a:t>You can emphasize one or two important points in </a:t>
            </a:r>
            <a:r>
              <a:rPr lang="en-US" sz="4485" b="1" dirty="0">
                <a:solidFill>
                  <a:srgbClr val="2293F0"/>
                </a:solidFill>
                <a:latin typeface="Ilisarniq" pitchFamily="2" charset="77"/>
              </a:rPr>
              <a:t>blue.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3031" b="33031"/>
          <a:stretch>
            <a:fillRect/>
          </a:stretch>
        </p:blipFill>
        <p:spPr>
          <a:xfrm>
            <a:off x="0" y="0"/>
            <a:ext cx="18288000" cy="413751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797988" y="9158620"/>
            <a:ext cx="884523" cy="72370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178430" y="1600584"/>
            <a:ext cx="11931140" cy="955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24"/>
              </a:lnSpc>
            </a:pPr>
            <a:r>
              <a:rPr lang="en-US" sz="6455" b="1" dirty="0">
                <a:solidFill>
                  <a:srgbClr val="FFFEFE"/>
                </a:solidFill>
                <a:latin typeface="Ilisarniq" pitchFamily="2" charset="77"/>
              </a:rPr>
              <a:t>Short Headline Goes Here 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913223" y="5288774"/>
            <a:ext cx="6523134" cy="2209041"/>
            <a:chOff x="0" y="-57151"/>
            <a:chExt cx="8697512" cy="2945388"/>
          </a:xfrm>
        </p:grpSpPr>
        <p:sp>
          <p:nvSpPr>
            <p:cNvPr id="6" name="TextBox 6"/>
            <p:cNvSpPr txBox="1"/>
            <p:nvPr/>
          </p:nvSpPr>
          <p:spPr>
            <a:xfrm>
              <a:off x="0" y="1505789"/>
              <a:ext cx="8697512" cy="13824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000" dirty="0">
                  <a:solidFill>
                    <a:srgbClr val="323232"/>
                  </a:solidFill>
                  <a:latin typeface="Ilisarniq" pitchFamily="2" charset="77"/>
                </a:rPr>
                <a:t>Body copy body copy body copy body copy body copy. Body copy body copy. Body copy. Body copy body copy body copy body copy.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1"/>
              <a:ext cx="8697512" cy="9476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36"/>
                </a:lnSpc>
              </a:pPr>
              <a:r>
                <a:rPr lang="en-US" sz="4951" b="1" dirty="0">
                  <a:solidFill>
                    <a:srgbClr val="43A5FF"/>
                  </a:solidFill>
                  <a:latin typeface="Ilisarniq Demi" pitchFamily="2" charset="77"/>
                </a:rPr>
                <a:t>Subhead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851643" y="5288774"/>
            <a:ext cx="6523134" cy="2171152"/>
            <a:chOff x="0" y="-57151"/>
            <a:chExt cx="8697512" cy="2894869"/>
          </a:xfrm>
        </p:grpSpPr>
        <p:sp>
          <p:nvSpPr>
            <p:cNvPr id="9" name="TextBox 9"/>
            <p:cNvSpPr txBox="1"/>
            <p:nvPr/>
          </p:nvSpPr>
          <p:spPr>
            <a:xfrm>
              <a:off x="0" y="1524839"/>
              <a:ext cx="8697512" cy="13128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73"/>
                </a:lnSpc>
              </a:pPr>
              <a:r>
                <a:rPr lang="en-US" sz="1909" dirty="0">
                  <a:solidFill>
                    <a:srgbClr val="323232"/>
                  </a:solidFill>
                  <a:latin typeface="Ilisarniq" pitchFamily="2" charset="77"/>
                </a:rPr>
                <a:t>Body copy body copy body copy body copy body copy. Body copy body copy. Body copy. Body copy body copy body copy body copy.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1"/>
              <a:ext cx="8697512" cy="9476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36"/>
                </a:lnSpc>
              </a:pPr>
              <a:r>
                <a:rPr lang="en-US" sz="4951" b="1" dirty="0">
                  <a:solidFill>
                    <a:srgbClr val="43A5FF"/>
                  </a:solidFill>
                  <a:latin typeface="Ilisarniq Demi" pitchFamily="2" charset="77"/>
                </a:rPr>
                <a:t>Subhead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A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8927" r="5505"/>
          <a:stretch>
            <a:fillRect/>
          </a:stretch>
        </p:blipFill>
        <p:spPr>
          <a:xfrm>
            <a:off x="-1459054" y="0"/>
            <a:ext cx="8574284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700383" y="2579213"/>
            <a:ext cx="1468821" cy="146882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8700383" y="4231636"/>
            <a:ext cx="8005002" cy="3657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31"/>
              </a:lnSpc>
            </a:pPr>
            <a:r>
              <a:rPr lang="en-US" sz="4485" b="1" dirty="0">
                <a:solidFill>
                  <a:srgbClr val="244D9E"/>
                </a:solidFill>
                <a:latin typeface="Ilisarniq" pitchFamily="2" charset="77"/>
              </a:rPr>
              <a:t>100%</a:t>
            </a:r>
            <a:r>
              <a:rPr lang="en-US" sz="4485" b="1" dirty="0">
                <a:solidFill>
                  <a:srgbClr val="244D9F"/>
                </a:solidFill>
                <a:latin typeface="Ilisarniq" pitchFamily="2" charset="77"/>
              </a:rPr>
              <a:t> </a:t>
            </a:r>
            <a:r>
              <a:rPr lang="en-US" sz="4485" b="1" dirty="0" err="1">
                <a:solidFill>
                  <a:srgbClr val="FFFEFE"/>
                </a:solidFill>
                <a:latin typeface="Ilisarniq Demi" pitchFamily="2" charset="77"/>
              </a:rPr>
              <a:t>orem</a:t>
            </a:r>
            <a:r>
              <a:rPr lang="en-US" sz="4485" b="1" dirty="0">
                <a:solidFill>
                  <a:srgbClr val="FFFEFE"/>
                </a:solidFill>
                <a:latin typeface="Ilisarniq Demi" pitchFamily="2" charset="77"/>
              </a:rPr>
              <a:t> ipsum dolor sit </a:t>
            </a:r>
            <a:r>
              <a:rPr lang="en-US" sz="4485" b="1" dirty="0" err="1">
                <a:solidFill>
                  <a:srgbClr val="FFFEFE"/>
                </a:solidFill>
                <a:latin typeface="Ilisarniq Demi" pitchFamily="2" charset="77"/>
              </a:rPr>
              <a:t>amet</a:t>
            </a:r>
            <a:r>
              <a:rPr lang="en-US" sz="4485" b="1" dirty="0">
                <a:solidFill>
                  <a:srgbClr val="FFFEFE"/>
                </a:solidFill>
                <a:latin typeface="Ilisarniq Demi" pitchFamily="2" charset="77"/>
              </a:rPr>
              <a:t>, </a:t>
            </a:r>
            <a:r>
              <a:rPr lang="en-US" sz="4485" b="1" dirty="0" err="1">
                <a:solidFill>
                  <a:srgbClr val="FFFEFE"/>
                </a:solidFill>
                <a:latin typeface="Ilisarniq Demi" pitchFamily="2" charset="77"/>
              </a:rPr>
              <a:t>consectetur</a:t>
            </a:r>
            <a:r>
              <a:rPr lang="en-US" sz="4485" b="1" dirty="0">
                <a:solidFill>
                  <a:srgbClr val="FFFEFE"/>
                </a:solidFill>
                <a:latin typeface="Ilisarniq Demi" pitchFamily="2" charset="77"/>
              </a:rPr>
              <a:t> </a:t>
            </a:r>
            <a:r>
              <a:rPr lang="en-US" sz="4485" b="1" dirty="0" err="1">
                <a:solidFill>
                  <a:srgbClr val="FFFEFE"/>
                </a:solidFill>
                <a:latin typeface="Ilisarniq Demi" pitchFamily="2" charset="77"/>
              </a:rPr>
              <a:t>adipiscing</a:t>
            </a:r>
            <a:r>
              <a:rPr lang="en-US" sz="4485" b="1" dirty="0">
                <a:solidFill>
                  <a:srgbClr val="FFFEFE"/>
                </a:solidFill>
                <a:latin typeface="Ilisarniq Demi" pitchFamily="2" charset="77"/>
              </a:rPr>
              <a:t> </a:t>
            </a:r>
            <a:r>
              <a:rPr lang="en-US" sz="4485" b="1" dirty="0" err="1">
                <a:solidFill>
                  <a:srgbClr val="FFFEFE"/>
                </a:solidFill>
                <a:latin typeface="Ilisarniq Demi" pitchFamily="2" charset="77"/>
              </a:rPr>
              <a:t>elit</a:t>
            </a:r>
            <a:r>
              <a:rPr lang="en-US" sz="4485" b="1" dirty="0">
                <a:solidFill>
                  <a:srgbClr val="FFFEFE"/>
                </a:solidFill>
                <a:latin typeface="Ilisarniq Demi" pitchFamily="2" charset="77"/>
              </a:rPr>
              <a:t>, sed do </a:t>
            </a:r>
            <a:r>
              <a:rPr lang="en-US" sz="4485" b="1" dirty="0" err="1">
                <a:solidFill>
                  <a:srgbClr val="FFFEFE"/>
                </a:solidFill>
                <a:latin typeface="Ilisarniq Demi" pitchFamily="2" charset="77"/>
              </a:rPr>
              <a:t>eiusmod</a:t>
            </a:r>
            <a:r>
              <a:rPr lang="en-US" sz="4485" b="1" dirty="0">
                <a:solidFill>
                  <a:srgbClr val="FFFEFE"/>
                </a:solidFill>
                <a:latin typeface="Ilisarniq Demi" pitchFamily="2" charset="77"/>
              </a:rPr>
              <a:t> </a:t>
            </a:r>
            <a:r>
              <a:rPr lang="en-US" sz="4485" b="1" dirty="0" err="1">
                <a:solidFill>
                  <a:srgbClr val="FFFEFE"/>
                </a:solidFill>
                <a:latin typeface="Ilisarniq Demi" pitchFamily="2" charset="77"/>
              </a:rPr>
              <a:t>tempor</a:t>
            </a:r>
            <a:r>
              <a:rPr lang="en-US" sz="4485" b="1" dirty="0">
                <a:solidFill>
                  <a:srgbClr val="FFFEFE"/>
                </a:solidFill>
                <a:latin typeface="Ilisarniq Demi" pitchFamily="2" charset="77"/>
              </a:rPr>
              <a:t> </a:t>
            </a:r>
            <a:r>
              <a:rPr lang="en-US" sz="4485" b="1" dirty="0" err="1">
                <a:solidFill>
                  <a:srgbClr val="FFFEFE"/>
                </a:solidFill>
                <a:latin typeface="Ilisarniq Demi" pitchFamily="2" charset="77"/>
              </a:rPr>
              <a:t>incididunt</a:t>
            </a:r>
            <a:r>
              <a:rPr lang="en-US" sz="4485" b="1" dirty="0">
                <a:solidFill>
                  <a:srgbClr val="FFFEFE"/>
                </a:solidFill>
                <a:latin typeface="Ilisarniq Demi" pitchFamily="2" charset="77"/>
              </a:rPr>
              <a:t> </a:t>
            </a:r>
            <a:r>
              <a:rPr lang="en-US" sz="4485" b="1" dirty="0" err="1">
                <a:solidFill>
                  <a:srgbClr val="FFFEFE"/>
                </a:solidFill>
                <a:latin typeface="Ilisarniq Demi" pitchFamily="2" charset="77"/>
              </a:rPr>
              <a:t>ut</a:t>
            </a:r>
            <a:r>
              <a:rPr lang="en-US" sz="4485" b="1" dirty="0">
                <a:solidFill>
                  <a:srgbClr val="FFFEFE"/>
                </a:solidFill>
                <a:latin typeface="Ilisarniq Demi" pitchFamily="2" charset="77"/>
              </a:rPr>
              <a:t> </a:t>
            </a:r>
            <a:r>
              <a:rPr lang="en-US" sz="4485" b="1" dirty="0" err="1">
                <a:solidFill>
                  <a:srgbClr val="FFFEFE"/>
                </a:solidFill>
                <a:latin typeface="Ilisarniq Demi" pitchFamily="2" charset="77"/>
              </a:rPr>
              <a:t>labore</a:t>
            </a:r>
            <a:r>
              <a:rPr lang="en-US" sz="4485" b="1" dirty="0">
                <a:solidFill>
                  <a:srgbClr val="FFFEFE"/>
                </a:solidFill>
                <a:latin typeface="Ilisarniq Demi" pitchFamily="2" charset="77"/>
              </a:rPr>
              <a:t>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A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78059" y="1947542"/>
            <a:ext cx="14331882" cy="5770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75"/>
              </a:lnSpc>
            </a:pPr>
            <a:r>
              <a:rPr lang="en-US" sz="6500" b="1" dirty="0">
                <a:solidFill>
                  <a:srgbClr val="FFFEFE"/>
                </a:solidFill>
                <a:latin typeface="Ilisarniq" pitchFamily="2" charset="77"/>
              </a:rPr>
              <a:t>We dream of a world where Christian churches are united in purpose and fully engaged in actively living out their faith by lovingly serving people in need in their communities 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538899" y="7200900"/>
            <a:ext cx="4114800" cy="41148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8700" y="9339410"/>
            <a:ext cx="6961226" cy="224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94"/>
              </a:lnSpc>
            </a:pPr>
            <a:r>
              <a:rPr lang="en-US" sz="1661" b="1" spc="83" dirty="0">
                <a:solidFill>
                  <a:srgbClr val="FFFEFE"/>
                </a:solidFill>
                <a:latin typeface="Ilisarniq" pitchFamily="2" charset="77"/>
              </a:rPr>
              <a:t>Our Vision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17376" y="0"/>
            <a:ext cx="10287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69624" y="0"/>
            <a:ext cx="10287000" cy="10287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6315075" y="3957490"/>
            <a:ext cx="12241606" cy="2493966"/>
            <a:chOff x="0" y="0"/>
            <a:chExt cx="4140988" cy="84363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40988" cy="843638"/>
            </a:xfrm>
            <a:custGeom>
              <a:avLst/>
              <a:gdLst/>
              <a:ahLst/>
              <a:cxnLst/>
              <a:rect l="l" t="t" r="r" b="b"/>
              <a:pathLst>
                <a:path w="4140988" h="843638">
                  <a:moveTo>
                    <a:pt x="0" y="0"/>
                  </a:moveTo>
                  <a:lnTo>
                    <a:pt x="4140988" y="0"/>
                  </a:lnTo>
                  <a:lnTo>
                    <a:pt x="4140988" y="843638"/>
                  </a:lnTo>
                  <a:lnTo>
                    <a:pt x="0" y="843638"/>
                  </a:lnTo>
                  <a:close/>
                </a:path>
              </a:pathLst>
            </a:custGeom>
            <a:solidFill>
              <a:srgbClr val="FFFEFE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l="16629" r="16629"/>
          <a:stretch>
            <a:fillRect/>
          </a:stretch>
        </p:blipFill>
        <p:spPr>
          <a:xfrm>
            <a:off x="1472797" y="1566354"/>
            <a:ext cx="7221208" cy="721315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9598479" y="4107060"/>
            <a:ext cx="8251056" cy="2131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831"/>
              </a:lnSpc>
            </a:pPr>
            <a:r>
              <a:rPr lang="en-US" sz="4485" b="1" dirty="0">
                <a:solidFill>
                  <a:srgbClr val="323232"/>
                </a:solidFill>
                <a:latin typeface="Ilisarniq" pitchFamily="2" charset="77"/>
              </a:rPr>
              <a:t>We create the </a:t>
            </a:r>
            <a:r>
              <a:rPr lang="en-US" sz="4485" b="1" dirty="0">
                <a:solidFill>
                  <a:srgbClr val="2293F0"/>
                </a:solidFill>
                <a:latin typeface="Ilisarniq" pitchFamily="2" charset="77"/>
              </a:rPr>
              <a:t>scaffolding</a:t>
            </a:r>
            <a:r>
              <a:rPr lang="en-US" sz="4485" b="1" dirty="0">
                <a:solidFill>
                  <a:srgbClr val="323232"/>
                </a:solidFill>
                <a:latin typeface="Ilisarniq" pitchFamily="2" charset="77"/>
              </a:rPr>
              <a:t> upon which transformation and growth are possible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750363" y="9044320"/>
            <a:ext cx="884523" cy="72370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1047750"/>
            <a:ext cx="11931140" cy="955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24"/>
              </a:lnSpc>
            </a:pPr>
            <a:r>
              <a:rPr lang="en-US" sz="6455" b="1" dirty="0">
                <a:solidFill>
                  <a:srgbClr val="122559"/>
                </a:solidFill>
                <a:latin typeface="Ilisarniq" pitchFamily="2" charset="77"/>
              </a:rPr>
              <a:t>Short Headline Goes Here 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028700" y="2074582"/>
            <a:ext cx="6523134" cy="2214100"/>
            <a:chOff x="0" y="-57149"/>
            <a:chExt cx="8697512" cy="2952133"/>
          </a:xfrm>
        </p:grpSpPr>
        <p:sp>
          <p:nvSpPr>
            <p:cNvPr id="5" name="TextBox 5"/>
            <p:cNvSpPr txBox="1"/>
            <p:nvPr/>
          </p:nvSpPr>
          <p:spPr>
            <a:xfrm>
              <a:off x="0" y="1495867"/>
              <a:ext cx="8697512" cy="13991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000" dirty="0">
                  <a:solidFill>
                    <a:srgbClr val="323232"/>
                  </a:solidFill>
                  <a:latin typeface="Ilisarniq" pitchFamily="2" charset="77"/>
                </a:rPr>
                <a:t>Body copy body copy body copy body copy body copy. Body copy body copy. Body copy. Body copy body copy body copy body copy.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49"/>
              <a:ext cx="8697512" cy="9476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436"/>
                </a:lnSpc>
              </a:pPr>
              <a:r>
                <a:rPr lang="en-US" sz="4951" dirty="0">
                  <a:solidFill>
                    <a:srgbClr val="43A5FF"/>
                  </a:solidFill>
                  <a:latin typeface="Ilisarniq Demi" pitchFamily="2" charset="77"/>
                </a:rPr>
                <a:t>Subhead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3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740930" y="9044990"/>
            <a:ext cx="893957" cy="73141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1047750"/>
            <a:ext cx="11931140" cy="955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24"/>
              </a:lnSpc>
            </a:pPr>
            <a:r>
              <a:rPr lang="en-US" sz="6455" b="1" dirty="0">
                <a:solidFill>
                  <a:srgbClr val="2293F0"/>
                </a:solidFill>
                <a:latin typeface="Ilisarniq" pitchFamily="2" charset="77"/>
              </a:rPr>
              <a:t>Short Headline Goes Here 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028700" y="2074582"/>
            <a:ext cx="6523134" cy="2214100"/>
            <a:chOff x="0" y="-57149"/>
            <a:chExt cx="8697512" cy="2952133"/>
          </a:xfrm>
        </p:grpSpPr>
        <p:sp>
          <p:nvSpPr>
            <p:cNvPr id="5" name="TextBox 5"/>
            <p:cNvSpPr txBox="1"/>
            <p:nvPr/>
          </p:nvSpPr>
          <p:spPr>
            <a:xfrm>
              <a:off x="0" y="1495867"/>
              <a:ext cx="8697512" cy="13991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000" dirty="0">
                  <a:solidFill>
                    <a:srgbClr val="FFFFFF"/>
                  </a:solidFill>
                  <a:latin typeface="Ilisarniq" pitchFamily="2" charset="77"/>
                </a:rPr>
                <a:t>Body copy body copy body copy body copy body copy. Body copy body copy. Body copy. Body copy body copy body copy body copy.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49"/>
              <a:ext cx="8697512" cy="9476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436"/>
                </a:lnSpc>
              </a:pPr>
              <a:r>
                <a:rPr lang="en-US" sz="4951" b="1" dirty="0">
                  <a:solidFill>
                    <a:srgbClr val="2293F0"/>
                  </a:solidFill>
                  <a:latin typeface="Ilisarniq Demi" pitchFamily="2" charset="77"/>
                </a:rPr>
                <a:t>Subhead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A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96639" y="2881527"/>
            <a:ext cx="4114800" cy="41148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978059" y="3365786"/>
            <a:ext cx="14331882" cy="2885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75"/>
              </a:lnSpc>
            </a:pPr>
            <a:r>
              <a:rPr lang="en-US" sz="6500" b="1" dirty="0">
                <a:solidFill>
                  <a:srgbClr val="FFFEFE"/>
                </a:solidFill>
                <a:latin typeface="Ilisarniq" pitchFamily="2" charset="77"/>
              </a:rPr>
              <a:t>There's nothing more powerful than churches working together to transform lives and communities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94615" y="4384577"/>
            <a:ext cx="2423714" cy="3946258"/>
            <a:chOff x="0" y="0"/>
            <a:chExt cx="3231619" cy="5261676"/>
          </a:xfrm>
        </p:grpSpPr>
        <p:sp>
          <p:nvSpPr>
            <p:cNvPr id="3" name="TextBox 3"/>
            <p:cNvSpPr txBox="1"/>
            <p:nvPr/>
          </p:nvSpPr>
          <p:spPr>
            <a:xfrm>
              <a:off x="0" y="2457490"/>
              <a:ext cx="3231619" cy="28041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000" dirty="0">
                  <a:solidFill>
                    <a:srgbClr val="323232"/>
                  </a:solidFill>
                  <a:latin typeface="Ilisarniq" pitchFamily="2" charset="77"/>
                </a:rPr>
                <a:t>Assists churches in going beyond benevolence to building life-changing relationships.</a:t>
              </a:r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680261" y="0"/>
              <a:ext cx="1871098" cy="1871098"/>
              <a:chOff x="0" y="0"/>
              <a:chExt cx="635000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2293F0"/>
              </a:solidFill>
            </p:spPr>
          </p:sp>
        </p:grpSp>
      </p:grpSp>
      <p:grpSp>
        <p:nvGrpSpPr>
          <p:cNvPr id="6" name="Group 6"/>
          <p:cNvGrpSpPr/>
          <p:nvPr/>
        </p:nvGrpSpPr>
        <p:grpSpPr>
          <a:xfrm>
            <a:off x="6352967" y="4390152"/>
            <a:ext cx="2423714" cy="3940682"/>
            <a:chOff x="0" y="0"/>
            <a:chExt cx="3231619" cy="5254243"/>
          </a:xfrm>
        </p:grpSpPr>
        <p:sp>
          <p:nvSpPr>
            <p:cNvPr id="7" name="TextBox 7"/>
            <p:cNvSpPr txBox="1"/>
            <p:nvPr/>
          </p:nvSpPr>
          <p:spPr>
            <a:xfrm>
              <a:off x="0" y="2450056"/>
              <a:ext cx="3231619" cy="28041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000" dirty="0">
                  <a:solidFill>
                    <a:srgbClr val="323232"/>
                  </a:solidFill>
                  <a:latin typeface="Ilisarniq" pitchFamily="2" charset="77"/>
                </a:rPr>
                <a:t>Verifies that each request for assistance is legitimate so that churches can be good stewards.</a:t>
              </a:r>
            </a:p>
          </p:txBody>
        </p:sp>
        <p:grpSp>
          <p:nvGrpSpPr>
            <p:cNvPr id="8" name="Group 8"/>
            <p:cNvGrpSpPr/>
            <p:nvPr/>
          </p:nvGrpSpPr>
          <p:grpSpPr>
            <a:xfrm>
              <a:off x="680261" y="0"/>
              <a:ext cx="1871098" cy="1871098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2293F0"/>
              </a:solidFill>
            </p:spPr>
          </p:sp>
        </p:grpSp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117047" y="454744"/>
              <a:ext cx="997525" cy="946742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9511319" y="4390152"/>
            <a:ext cx="2423714" cy="4299755"/>
            <a:chOff x="0" y="0"/>
            <a:chExt cx="3231619" cy="5733007"/>
          </a:xfrm>
        </p:grpSpPr>
        <p:sp>
          <p:nvSpPr>
            <p:cNvPr id="12" name="TextBox 12"/>
            <p:cNvSpPr txBox="1"/>
            <p:nvPr/>
          </p:nvSpPr>
          <p:spPr>
            <a:xfrm>
              <a:off x="0" y="2450056"/>
              <a:ext cx="3231619" cy="3282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000" dirty="0">
                  <a:solidFill>
                    <a:srgbClr val="323232"/>
                  </a:solidFill>
                  <a:latin typeface="Ilisarniq" pitchFamily="2" charset="77"/>
                </a:rPr>
                <a:t>Helps churches avoid creating dependency in people they assist by solving root causes of problems.</a:t>
              </a:r>
            </a:p>
          </p:txBody>
        </p:sp>
        <p:grpSp>
          <p:nvGrpSpPr>
            <p:cNvPr id="13" name="Group 13"/>
            <p:cNvGrpSpPr/>
            <p:nvPr/>
          </p:nvGrpSpPr>
          <p:grpSpPr>
            <a:xfrm>
              <a:off x="680261" y="0"/>
              <a:ext cx="1871098" cy="1871098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2293F0"/>
              </a:solidFill>
            </p:spPr>
          </p:sp>
        </p:grpSp>
      </p:grpSp>
      <p:grpSp>
        <p:nvGrpSpPr>
          <p:cNvPr id="15" name="Group 15"/>
          <p:cNvGrpSpPr/>
          <p:nvPr/>
        </p:nvGrpSpPr>
        <p:grpSpPr>
          <a:xfrm>
            <a:off x="12669671" y="4390152"/>
            <a:ext cx="2423714" cy="3940682"/>
            <a:chOff x="0" y="0"/>
            <a:chExt cx="3231619" cy="5254243"/>
          </a:xfrm>
        </p:grpSpPr>
        <p:grpSp>
          <p:nvGrpSpPr>
            <p:cNvPr id="16" name="Group 16"/>
            <p:cNvGrpSpPr/>
            <p:nvPr/>
          </p:nvGrpSpPr>
          <p:grpSpPr>
            <a:xfrm>
              <a:off x="680261" y="0"/>
              <a:ext cx="1871098" cy="1871098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2293F0"/>
              </a:solidFill>
            </p:spPr>
          </p:sp>
        </p:grpSp>
        <p:sp>
          <p:nvSpPr>
            <p:cNvPr id="18" name="TextBox 18"/>
            <p:cNvSpPr txBox="1"/>
            <p:nvPr/>
          </p:nvSpPr>
          <p:spPr>
            <a:xfrm>
              <a:off x="0" y="2450056"/>
              <a:ext cx="3231619" cy="28041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000" dirty="0">
                  <a:solidFill>
                    <a:srgbClr val="323232"/>
                  </a:solidFill>
                  <a:latin typeface="Ilisarniq" pitchFamily="2" charset="77"/>
                </a:rPr>
                <a:t>Identifies gaps in services in the community, and informs churches of those ministry opportunities.</a:t>
              </a:r>
            </a:p>
          </p:txBody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992310" y="4614347"/>
            <a:ext cx="828325" cy="88295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831458" y="4340910"/>
            <a:ext cx="1466732" cy="160517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288902" y="4609708"/>
            <a:ext cx="887597" cy="88759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428204" y="4661601"/>
            <a:ext cx="887597" cy="887597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2328188" y="2209123"/>
            <a:ext cx="13631624" cy="1576236"/>
            <a:chOff x="0" y="28575"/>
            <a:chExt cx="18175498" cy="2101648"/>
          </a:xfrm>
        </p:grpSpPr>
        <p:sp>
          <p:nvSpPr>
            <p:cNvPr id="24" name="TextBox 24"/>
            <p:cNvSpPr txBox="1"/>
            <p:nvPr/>
          </p:nvSpPr>
          <p:spPr>
            <a:xfrm>
              <a:off x="0" y="28575"/>
              <a:ext cx="18175498" cy="12815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75"/>
                </a:lnSpc>
              </a:pPr>
              <a:r>
                <a:rPr lang="en-US" sz="6500" b="1" dirty="0">
                  <a:solidFill>
                    <a:srgbClr val="323232"/>
                  </a:solidFill>
                  <a:latin typeface="Ilisarniq" pitchFamily="2" charset="77"/>
                </a:rPr>
                <a:t>How Love INC benefits </a:t>
              </a:r>
              <a:r>
                <a:rPr lang="en-US" sz="6500" b="1" dirty="0">
                  <a:solidFill>
                    <a:srgbClr val="2293F0"/>
                  </a:solidFill>
                  <a:latin typeface="Ilisarniq" pitchFamily="2" charset="77"/>
                </a:rPr>
                <a:t>churches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1719854"/>
              <a:ext cx="18175498" cy="4103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000" b="1" dirty="0">
                  <a:solidFill>
                    <a:srgbClr val="323232"/>
                  </a:solidFill>
                  <a:latin typeface="Ilisarniq Demi" pitchFamily="2" charset="77"/>
                </a:rPr>
                <a:t>Love INC helps connect the calling of local churches to the struggles of the community.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16212" y="4484914"/>
            <a:ext cx="2423714" cy="4305331"/>
            <a:chOff x="0" y="0"/>
            <a:chExt cx="3231619" cy="5740441"/>
          </a:xfrm>
        </p:grpSpPr>
        <p:sp>
          <p:nvSpPr>
            <p:cNvPr id="3" name="TextBox 3"/>
            <p:cNvSpPr txBox="1"/>
            <p:nvPr/>
          </p:nvSpPr>
          <p:spPr>
            <a:xfrm>
              <a:off x="0" y="2457491"/>
              <a:ext cx="3231619" cy="3282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000" dirty="0">
                  <a:solidFill>
                    <a:srgbClr val="323232"/>
                  </a:solidFill>
                  <a:latin typeface="Ilisarniq" pitchFamily="2" charset="77"/>
                </a:rPr>
                <a:t>Lessens the strain on any one church by building a network of churches to work together to meet needs.</a:t>
              </a:r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680261" y="0"/>
              <a:ext cx="1871098" cy="1871098"/>
              <a:chOff x="0" y="0"/>
              <a:chExt cx="635000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2293F0"/>
              </a:solidFill>
            </p:spPr>
          </p:sp>
        </p:grpSp>
      </p:grpSp>
      <p:grpSp>
        <p:nvGrpSpPr>
          <p:cNvPr id="6" name="Group 6"/>
          <p:cNvGrpSpPr/>
          <p:nvPr/>
        </p:nvGrpSpPr>
        <p:grpSpPr>
          <a:xfrm>
            <a:off x="4774564" y="4490490"/>
            <a:ext cx="2423714" cy="4299755"/>
            <a:chOff x="0" y="0"/>
            <a:chExt cx="3231619" cy="5733007"/>
          </a:xfrm>
        </p:grpSpPr>
        <p:sp>
          <p:nvSpPr>
            <p:cNvPr id="7" name="TextBox 7"/>
            <p:cNvSpPr txBox="1"/>
            <p:nvPr/>
          </p:nvSpPr>
          <p:spPr>
            <a:xfrm>
              <a:off x="0" y="2450056"/>
              <a:ext cx="3231619" cy="3282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000" dirty="0">
                  <a:solidFill>
                    <a:srgbClr val="323232"/>
                  </a:solidFill>
                  <a:latin typeface="Ilisarniq" pitchFamily="2" charset="77"/>
                </a:rPr>
                <a:t>Provides a more cost-effective approach by sharing resources and mobilizing church volunteers to serve.</a:t>
              </a:r>
            </a:p>
          </p:txBody>
        </p:sp>
        <p:grpSp>
          <p:nvGrpSpPr>
            <p:cNvPr id="8" name="Group 8"/>
            <p:cNvGrpSpPr/>
            <p:nvPr/>
          </p:nvGrpSpPr>
          <p:grpSpPr>
            <a:xfrm>
              <a:off x="680261" y="0"/>
              <a:ext cx="1871098" cy="1871098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2293F0"/>
              </a:solidFill>
            </p:spPr>
          </p:sp>
        </p:grpSp>
      </p:grpSp>
      <p:grpSp>
        <p:nvGrpSpPr>
          <p:cNvPr id="10" name="Group 10"/>
          <p:cNvGrpSpPr/>
          <p:nvPr/>
        </p:nvGrpSpPr>
        <p:grpSpPr>
          <a:xfrm>
            <a:off x="8443111" y="4490490"/>
            <a:ext cx="1403323" cy="1403323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2293F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1091267" y="4490490"/>
            <a:ext cx="2423714" cy="3940682"/>
            <a:chOff x="0" y="0"/>
            <a:chExt cx="3231619" cy="5254243"/>
          </a:xfrm>
        </p:grpSpPr>
        <p:grpSp>
          <p:nvGrpSpPr>
            <p:cNvPr id="13" name="Group 13"/>
            <p:cNvGrpSpPr/>
            <p:nvPr/>
          </p:nvGrpSpPr>
          <p:grpSpPr>
            <a:xfrm>
              <a:off x="680261" y="0"/>
              <a:ext cx="1871098" cy="1871098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2293F0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0" y="2450056"/>
              <a:ext cx="3231619" cy="28041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000" dirty="0">
                  <a:solidFill>
                    <a:srgbClr val="323232"/>
                  </a:solidFill>
                  <a:latin typeface="Ilisarniq" pitchFamily="2" charset="77"/>
                </a:rPr>
                <a:t>Offers a powerful witness as churches fulfill God’s command to proactively love their neighbors.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4248074" y="4484914"/>
            <a:ext cx="2423714" cy="4299755"/>
            <a:chOff x="0" y="0"/>
            <a:chExt cx="3231619" cy="5733007"/>
          </a:xfrm>
        </p:grpSpPr>
        <p:grpSp>
          <p:nvGrpSpPr>
            <p:cNvPr id="17" name="Group 17"/>
            <p:cNvGrpSpPr/>
            <p:nvPr/>
          </p:nvGrpSpPr>
          <p:grpSpPr>
            <a:xfrm>
              <a:off x="680261" y="0"/>
              <a:ext cx="1871098" cy="1871098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2293F0"/>
              </a:solidFill>
            </p:spPr>
          </p:sp>
        </p:grpSp>
        <p:sp>
          <p:nvSpPr>
            <p:cNvPr id="19" name="TextBox 19"/>
            <p:cNvSpPr txBox="1"/>
            <p:nvPr/>
          </p:nvSpPr>
          <p:spPr>
            <a:xfrm>
              <a:off x="0" y="2450056"/>
              <a:ext cx="3231619" cy="3282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000" dirty="0">
                  <a:solidFill>
                    <a:srgbClr val="323232"/>
                  </a:solidFill>
                  <a:latin typeface="Ilisarniq" pitchFamily="2" charset="77"/>
                </a:rPr>
                <a:t>Connects unchurched people to churches as they are loved and served by Christians who care.</a:t>
              </a:r>
            </a:p>
          </p:txBody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419539" y="4835370"/>
            <a:ext cx="817060" cy="81706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744739" y="4831548"/>
            <a:ext cx="483362" cy="72120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647043" y="4772222"/>
            <a:ext cx="993915" cy="839858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944432" y="4885207"/>
            <a:ext cx="717385" cy="71738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035446" y="4686450"/>
            <a:ext cx="848971" cy="914101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7932915" y="6313744"/>
            <a:ext cx="2423714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323232"/>
                </a:solidFill>
                <a:latin typeface="Ilisarniq" pitchFamily="2" charset="77"/>
              </a:rPr>
              <a:t>Demonstrates unity in the Body of Christ as churches come together to help their neighbors in need.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2328188" y="2223736"/>
            <a:ext cx="13631624" cy="1576236"/>
            <a:chOff x="0" y="28575"/>
            <a:chExt cx="18175498" cy="2101648"/>
          </a:xfrm>
        </p:grpSpPr>
        <p:sp>
          <p:nvSpPr>
            <p:cNvPr id="27" name="TextBox 27"/>
            <p:cNvSpPr txBox="1"/>
            <p:nvPr/>
          </p:nvSpPr>
          <p:spPr>
            <a:xfrm>
              <a:off x="0" y="28575"/>
              <a:ext cx="18175498" cy="12815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75"/>
                </a:lnSpc>
              </a:pPr>
              <a:r>
                <a:rPr lang="en-US" sz="6500" b="1" dirty="0">
                  <a:solidFill>
                    <a:srgbClr val="323232"/>
                  </a:solidFill>
                  <a:latin typeface="Ilisarniq" pitchFamily="2" charset="77"/>
                </a:rPr>
                <a:t>How Love INC benefits </a:t>
              </a:r>
              <a:r>
                <a:rPr lang="en-US" sz="6500" b="1" dirty="0">
                  <a:solidFill>
                    <a:srgbClr val="2293F0"/>
                  </a:solidFill>
                  <a:latin typeface="Ilisarniq" pitchFamily="2" charset="77"/>
                </a:rPr>
                <a:t>churches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1719854"/>
              <a:ext cx="18175498" cy="4103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000" b="1" dirty="0">
                  <a:solidFill>
                    <a:srgbClr val="323232"/>
                  </a:solidFill>
                  <a:latin typeface="Ilisarniq Demi" pitchFamily="2" charset="77"/>
                </a:rPr>
                <a:t>Love INC helps connect the calling of local churches to the struggles of the community.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A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72196" y="9105900"/>
            <a:ext cx="893957" cy="73141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19175" y="1333500"/>
            <a:ext cx="4954881" cy="1881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24"/>
              </a:lnSpc>
            </a:pPr>
            <a:r>
              <a:rPr lang="en-US" sz="6455" b="1" dirty="0">
                <a:solidFill>
                  <a:srgbClr val="FFFEFE"/>
                </a:solidFill>
                <a:latin typeface="Ilisarniq" pitchFamily="2" charset="77"/>
              </a:rPr>
              <a:t>By the numbers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7613434" y="6896593"/>
            <a:ext cx="8811286" cy="1036835"/>
            <a:chOff x="0" y="-57150"/>
            <a:chExt cx="11748382" cy="1382448"/>
          </a:xfrm>
        </p:grpSpPr>
        <p:sp>
          <p:nvSpPr>
            <p:cNvPr id="5" name="TextBox 5"/>
            <p:cNvSpPr txBox="1"/>
            <p:nvPr/>
          </p:nvSpPr>
          <p:spPr>
            <a:xfrm>
              <a:off x="3361552" y="-57150"/>
              <a:ext cx="8386830" cy="138244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000" b="1" dirty="0">
                  <a:solidFill>
                    <a:srgbClr val="FFFEFE"/>
                  </a:solidFill>
                  <a:latin typeface="Ilisarniq Demi" pitchFamily="2" charset="77"/>
                </a:rPr>
                <a:t>Lorem ipsum dolor sit </a:t>
              </a:r>
              <a:r>
                <a:rPr lang="en-US" sz="2000" b="1" dirty="0" err="1">
                  <a:solidFill>
                    <a:srgbClr val="FFFEFE"/>
                  </a:solidFill>
                  <a:latin typeface="Ilisarniq Demi" pitchFamily="2" charset="77"/>
                </a:rPr>
                <a:t>amet</a:t>
              </a:r>
              <a:r>
                <a:rPr lang="en-US" sz="2000" b="1" dirty="0">
                  <a:solidFill>
                    <a:srgbClr val="FFFEFE"/>
                  </a:solidFill>
                  <a:latin typeface="Ilisarniq Demi" pitchFamily="2" charset="77"/>
                </a:rPr>
                <a:t>, </a:t>
              </a:r>
              <a:r>
                <a:rPr lang="en-US" sz="2000" b="1" dirty="0" err="1">
                  <a:solidFill>
                    <a:srgbClr val="FFFEFE"/>
                  </a:solidFill>
                  <a:latin typeface="Ilisarniq Demi" pitchFamily="2" charset="77"/>
                </a:rPr>
                <a:t>consectetur</a:t>
              </a:r>
              <a:r>
                <a:rPr lang="en-US" sz="2000" b="1" dirty="0">
                  <a:solidFill>
                    <a:srgbClr val="FFFEFE"/>
                  </a:solidFill>
                  <a:latin typeface="Ilisarniq Demi" pitchFamily="2" charset="77"/>
                </a:rPr>
                <a:t> </a:t>
              </a:r>
              <a:r>
                <a:rPr lang="en-US" sz="2000" b="1" dirty="0" err="1">
                  <a:solidFill>
                    <a:srgbClr val="FFFEFE"/>
                  </a:solidFill>
                  <a:latin typeface="Ilisarniq Demi" pitchFamily="2" charset="77"/>
                </a:rPr>
                <a:t>adipiscing</a:t>
              </a:r>
              <a:r>
                <a:rPr lang="en-US" sz="2000" b="1" dirty="0">
                  <a:solidFill>
                    <a:srgbClr val="FFFEFE"/>
                  </a:solidFill>
                  <a:latin typeface="Ilisarniq Demi" pitchFamily="2" charset="77"/>
                </a:rPr>
                <a:t> </a:t>
              </a:r>
              <a:r>
                <a:rPr lang="en-US" sz="2000" b="1" dirty="0" err="1">
                  <a:solidFill>
                    <a:srgbClr val="FFFEFE"/>
                  </a:solidFill>
                  <a:latin typeface="Ilisarniq Demi" pitchFamily="2" charset="77"/>
                </a:rPr>
                <a:t>elit</a:t>
              </a:r>
              <a:r>
                <a:rPr lang="en-US" sz="2000" b="1" dirty="0">
                  <a:solidFill>
                    <a:srgbClr val="FFFEFE"/>
                  </a:solidFill>
                  <a:latin typeface="Ilisarniq Demi" pitchFamily="2" charset="77"/>
                </a:rPr>
                <a:t>, sed do </a:t>
              </a:r>
              <a:r>
                <a:rPr lang="en-US" sz="2000" b="1" dirty="0" err="1">
                  <a:solidFill>
                    <a:srgbClr val="FFFEFE"/>
                  </a:solidFill>
                  <a:latin typeface="Ilisarniq Demi" pitchFamily="2" charset="77"/>
                </a:rPr>
                <a:t>eiusmod</a:t>
              </a:r>
              <a:r>
                <a:rPr lang="en-US" sz="2000" b="1" dirty="0">
                  <a:solidFill>
                    <a:srgbClr val="FFFEFE"/>
                  </a:solidFill>
                  <a:latin typeface="Ilisarniq Demi" pitchFamily="2" charset="77"/>
                </a:rPr>
                <a:t> </a:t>
              </a:r>
              <a:r>
                <a:rPr lang="en-US" sz="2000" b="1" dirty="0" err="1">
                  <a:solidFill>
                    <a:srgbClr val="FFFEFE"/>
                  </a:solidFill>
                  <a:latin typeface="Ilisarniq Demi" pitchFamily="2" charset="77"/>
                </a:rPr>
                <a:t>tempor</a:t>
              </a:r>
              <a:r>
                <a:rPr lang="en-US" sz="2000" b="1" dirty="0">
                  <a:solidFill>
                    <a:srgbClr val="FFFEFE"/>
                  </a:solidFill>
                  <a:latin typeface="Ilisarniq Demi" pitchFamily="2" charset="77"/>
                </a:rPr>
                <a:t> </a:t>
              </a:r>
              <a:r>
                <a:rPr lang="en-US" sz="2000" b="1" dirty="0" err="1">
                  <a:solidFill>
                    <a:srgbClr val="FFFEFE"/>
                  </a:solidFill>
                  <a:latin typeface="Ilisarniq Demi" pitchFamily="2" charset="77"/>
                </a:rPr>
                <a:t>incididunt</a:t>
              </a:r>
              <a:r>
                <a:rPr lang="en-US" sz="2000" b="1" dirty="0">
                  <a:solidFill>
                    <a:srgbClr val="FFFEFE"/>
                  </a:solidFill>
                  <a:latin typeface="Ilisarniq Demi" pitchFamily="2" charset="77"/>
                </a:rPr>
                <a:t> </a:t>
              </a:r>
              <a:r>
                <a:rPr lang="en-US" sz="2000" b="1" dirty="0" err="1">
                  <a:solidFill>
                    <a:srgbClr val="FFFEFE"/>
                  </a:solidFill>
                  <a:latin typeface="Ilisarniq Demi" pitchFamily="2" charset="77"/>
                </a:rPr>
                <a:t>ut</a:t>
              </a:r>
              <a:r>
                <a:rPr lang="en-US" sz="2000" b="1" dirty="0">
                  <a:solidFill>
                    <a:srgbClr val="FFFEFE"/>
                  </a:solidFill>
                  <a:latin typeface="Ilisarniq Demi" pitchFamily="2" charset="77"/>
                </a:rPr>
                <a:t> labore et dolore magna </a:t>
              </a:r>
              <a:r>
                <a:rPr lang="en-US" sz="2000" b="1" dirty="0" err="1">
                  <a:solidFill>
                    <a:srgbClr val="FFFEFE"/>
                  </a:solidFill>
                  <a:latin typeface="Ilisarniq Demi" pitchFamily="2" charset="77"/>
                </a:rPr>
                <a:t>aliqua</a:t>
              </a:r>
              <a:r>
                <a:rPr lang="en-US" sz="2000" b="1" dirty="0">
                  <a:solidFill>
                    <a:srgbClr val="FFFEFE"/>
                  </a:solidFill>
                  <a:latin typeface="Ilisarniq Demi" pitchFamily="2" charset="77"/>
                </a:rPr>
                <a:t>.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4093"/>
              <a:ext cx="2644933" cy="11541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800"/>
                </a:lnSpc>
              </a:pPr>
              <a:r>
                <a:rPr lang="en-US" sz="6000" b="1" dirty="0">
                  <a:solidFill>
                    <a:srgbClr val="FFFEFE"/>
                  </a:solidFill>
                  <a:latin typeface="Ilisarniq" pitchFamily="2" charset="77"/>
                </a:rPr>
                <a:t>$5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134598" y="1645608"/>
            <a:ext cx="6290121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b="1" dirty="0">
                <a:solidFill>
                  <a:srgbClr val="FFFEFE"/>
                </a:solidFill>
                <a:latin typeface="Ilisarniq Demi" pitchFamily="2" charset="77"/>
              </a:rPr>
              <a:t>Add some interesting facts to this page and wow people with your impact.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613434" y="1494807"/>
            <a:ext cx="1983699" cy="865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00"/>
              </a:lnSpc>
            </a:pPr>
            <a:r>
              <a:rPr lang="en-US" sz="6000" b="1" dirty="0">
                <a:solidFill>
                  <a:srgbClr val="FFFEFE"/>
                </a:solidFill>
                <a:latin typeface="Ilisarniq" pitchFamily="2" charset="77"/>
              </a:rPr>
              <a:t>118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7613434" y="3320617"/>
            <a:ext cx="8811287" cy="865622"/>
            <a:chOff x="0" y="-76200"/>
            <a:chExt cx="11748382" cy="1154163"/>
          </a:xfrm>
        </p:grpSpPr>
        <p:sp>
          <p:nvSpPr>
            <p:cNvPr id="10" name="TextBox 10"/>
            <p:cNvSpPr txBox="1"/>
            <p:nvPr/>
          </p:nvSpPr>
          <p:spPr>
            <a:xfrm>
              <a:off x="3361555" y="112915"/>
              <a:ext cx="8386827" cy="91810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000" b="1" dirty="0">
                  <a:solidFill>
                    <a:srgbClr val="FFFEFE"/>
                  </a:solidFill>
                  <a:latin typeface="Ilisarniq Demi" pitchFamily="2" charset="77"/>
                </a:rPr>
                <a:t>Lorem ipsum dolor sit </a:t>
              </a:r>
              <a:r>
                <a:rPr lang="en-US" sz="2000" b="1" dirty="0" err="1">
                  <a:solidFill>
                    <a:srgbClr val="FFFEFE"/>
                  </a:solidFill>
                  <a:latin typeface="Ilisarniq Demi" pitchFamily="2" charset="77"/>
                </a:rPr>
                <a:t>amet</a:t>
              </a:r>
              <a:r>
                <a:rPr lang="en-US" sz="2000" b="1" dirty="0">
                  <a:solidFill>
                    <a:srgbClr val="FFFEFE"/>
                  </a:solidFill>
                  <a:latin typeface="Ilisarniq Demi" pitchFamily="2" charset="77"/>
                </a:rPr>
                <a:t>, </a:t>
              </a:r>
              <a:r>
                <a:rPr lang="en-US" sz="2000" b="1" dirty="0" err="1">
                  <a:solidFill>
                    <a:srgbClr val="FFFEFE"/>
                  </a:solidFill>
                  <a:latin typeface="Ilisarniq Demi" pitchFamily="2" charset="77"/>
                </a:rPr>
                <a:t>consectetur</a:t>
              </a:r>
              <a:r>
                <a:rPr lang="en-US" sz="2000" b="1" dirty="0">
                  <a:solidFill>
                    <a:srgbClr val="FFFEFE"/>
                  </a:solidFill>
                  <a:latin typeface="Ilisarniq Demi" pitchFamily="2" charset="77"/>
                </a:rPr>
                <a:t> </a:t>
              </a:r>
              <a:r>
                <a:rPr lang="en-US" sz="2000" b="1" dirty="0" err="1">
                  <a:solidFill>
                    <a:srgbClr val="FFFEFE"/>
                  </a:solidFill>
                  <a:latin typeface="Ilisarniq Demi" pitchFamily="2" charset="77"/>
                </a:rPr>
                <a:t>adipiscing</a:t>
              </a:r>
              <a:r>
                <a:rPr lang="en-US" sz="2000" b="1" dirty="0">
                  <a:solidFill>
                    <a:srgbClr val="FFFEFE"/>
                  </a:solidFill>
                  <a:latin typeface="Ilisarniq Demi" pitchFamily="2" charset="77"/>
                </a:rPr>
                <a:t> </a:t>
              </a:r>
              <a:r>
                <a:rPr lang="en-US" sz="2000" b="1" dirty="0" err="1">
                  <a:solidFill>
                    <a:srgbClr val="FFFEFE"/>
                  </a:solidFill>
                  <a:latin typeface="Ilisarniq Demi" pitchFamily="2" charset="77"/>
                </a:rPr>
                <a:t>elit</a:t>
              </a:r>
              <a:r>
                <a:rPr lang="en-US" sz="2000" b="1" dirty="0">
                  <a:solidFill>
                    <a:srgbClr val="FFFEFE"/>
                  </a:solidFill>
                  <a:latin typeface="Ilisarniq Demi" pitchFamily="2" charset="77"/>
                </a:rPr>
                <a:t>, sed do </a:t>
              </a:r>
              <a:r>
                <a:rPr lang="en-US" sz="2000" b="1" dirty="0" err="1">
                  <a:solidFill>
                    <a:srgbClr val="FFFEFE"/>
                  </a:solidFill>
                  <a:latin typeface="Ilisarniq Demi" pitchFamily="2" charset="77"/>
                </a:rPr>
                <a:t>eiusmod</a:t>
              </a:r>
              <a:r>
                <a:rPr lang="en-US" sz="2000" b="1" dirty="0">
                  <a:solidFill>
                    <a:srgbClr val="FFFEFE"/>
                  </a:solidFill>
                  <a:latin typeface="Ilisarniq Demi" pitchFamily="2" charset="77"/>
                </a:rPr>
                <a:t> 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76200"/>
              <a:ext cx="3138909" cy="115416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800"/>
                </a:lnSpc>
              </a:pPr>
              <a:r>
                <a:rPr lang="en-US" sz="6000" b="1" dirty="0">
                  <a:solidFill>
                    <a:srgbClr val="FFFEFE"/>
                  </a:solidFill>
                  <a:latin typeface="Ilisarniq" pitchFamily="2" charset="77"/>
                </a:rPr>
                <a:t>100%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613434" y="5124751"/>
            <a:ext cx="8811286" cy="1167758"/>
            <a:chOff x="0" y="-76200"/>
            <a:chExt cx="11748381" cy="1557011"/>
          </a:xfrm>
        </p:grpSpPr>
        <p:sp>
          <p:nvSpPr>
            <p:cNvPr id="13" name="TextBox 13"/>
            <p:cNvSpPr txBox="1"/>
            <p:nvPr/>
          </p:nvSpPr>
          <p:spPr>
            <a:xfrm>
              <a:off x="3361552" y="112915"/>
              <a:ext cx="8386829" cy="13678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000" b="1" dirty="0">
                  <a:solidFill>
                    <a:srgbClr val="FFFEFE"/>
                  </a:solidFill>
                  <a:latin typeface="Ilisarniq Demi" pitchFamily="2" charset="77"/>
                </a:rPr>
                <a:t>Lorem ipsum dolor sit </a:t>
              </a:r>
              <a:r>
                <a:rPr lang="en-US" sz="2000" b="1" dirty="0" err="1">
                  <a:solidFill>
                    <a:srgbClr val="FFFEFE"/>
                  </a:solidFill>
                  <a:latin typeface="Ilisarniq Demi" pitchFamily="2" charset="77"/>
                </a:rPr>
                <a:t>amet</a:t>
              </a:r>
              <a:r>
                <a:rPr lang="en-US" sz="2000" b="1" dirty="0">
                  <a:solidFill>
                    <a:srgbClr val="FFFEFE"/>
                  </a:solidFill>
                  <a:latin typeface="Ilisarniq Demi" pitchFamily="2" charset="77"/>
                </a:rPr>
                <a:t>, </a:t>
              </a:r>
              <a:r>
                <a:rPr lang="en-US" sz="2000" b="1" dirty="0" err="1">
                  <a:solidFill>
                    <a:srgbClr val="FFFEFE"/>
                  </a:solidFill>
                  <a:latin typeface="Ilisarniq Demi" pitchFamily="2" charset="77"/>
                </a:rPr>
                <a:t>consectetur</a:t>
              </a:r>
              <a:r>
                <a:rPr lang="en-US" sz="2000" b="1" dirty="0">
                  <a:solidFill>
                    <a:srgbClr val="FFFEFE"/>
                  </a:solidFill>
                  <a:latin typeface="Ilisarniq Demi" pitchFamily="2" charset="77"/>
                </a:rPr>
                <a:t> </a:t>
              </a:r>
              <a:r>
                <a:rPr lang="en-US" sz="2000" b="1" dirty="0" err="1">
                  <a:solidFill>
                    <a:srgbClr val="FFFEFE"/>
                  </a:solidFill>
                  <a:latin typeface="Ilisarniq Demi" pitchFamily="2" charset="77"/>
                </a:rPr>
                <a:t>adipiscing</a:t>
              </a:r>
              <a:r>
                <a:rPr lang="en-US" sz="2000" b="1" dirty="0">
                  <a:solidFill>
                    <a:srgbClr val="FFFEFE"/>
                  </a:solidFill>
                  <a:latin typeface="Ilisarniq Demi" pitchFamily="2" charset="77"/>
                </a:rPr>
                <a:t> </a:t>
              </a:r>
              <a:r>
                <a:rPr lang="en-US" sz="2000" b="1" dirty="0" err="1">
                  <a:solidFill>
                    <a:srgbClr val="FFFEFE"/>
                  </a:solidFill>
                  <a:latin typeface="Ilisarniq Demi" pitchFamily="2" charset="77"/>
                </a:rPr>
                <a:t>elit</a:t>
              </a:r>
              <a:r>
                <a:rPr lang="en-US" sz="2000" b="1" dirty="0">
                  <a:solidFill>
                    <a:srgbClr val="FFFEFE"/>
                  </a:solidFill>
                  <a:latin typeface="Ilisarniq Demi" pitchFamily="2" charset="77"/>
                </a:rPr>
                <a:t>, sed do </a:t>
              </a:r>
              <a:r>
                <a:rPr lang="en-US" sz="2000" b="1" dirty="0" err="1">
                  <a:solidFill>
                    <a:srgbClr val="FFFEFE"/>
                  </a:solidFill>
                  <a:latin typeface="Ilisarniq Demi" pitchFamily="2" charset="77"/>
                </a:rPr>
                <a:t>eiusmod</a:t>
              </a:r>
              <a:r>
                <a:rPr lang="en-US" sz="2000" b="1" dirty="0">
                  <a:solidFill>
                    <a:srgbClr val="FFFEFE"/>
                  </a:solidFill>
                  <a:latin typeface="Ilisarniq Demi" pitchFamily="2" charset="77"/>
                </a:rPr>
                <a:t> </a:t>
              </a:r>
              <a:r>
                <a:rPr lang="en-US" sz="2000" b="1" dirty="0" err="1">
                  <a:solidFill>
                    <a:srgbClr val="FFFEFE"/>
                  </a:solidFill>
                  <a:latin typeface="Ilisarniq Demi" pitchFamily="2" charset="77"/>
                </a:rPr>
                <a:t>tempor</a:t>
              </a:r>
              <a:r>
                <a:rPr lang="en-US" sz="2000" b="1" dirty="0">
                  <a:solidFill>
                    <a:srgbClr val="FFFEFE"/>
                  </a:solidFill>
                  <a:latin typeface="Ilisarniq Demi" pitchFamily="2" charset="77"/>
                </a:rPr>
                <a:t> </a:t>
              </a:r>
              <a:r>
                <a:rPr lang="en-US" sz="2000" b="1" dirty="0" err="1">
                  <a:solidFill>
                    <a:srgbClr val="FFFEFE"/>
                  </a:solidFill>
                  <a:latin typeface="Ilisarniq Demi" pitchFamily="2" charset="77"/>
                </a:rPr>
                <a:t>incididunt</a:t>
              </a:r>
              <a:endParaRPr lang="en-US" sz="2000" b="1" dirty="0">
                <a:solidFill>
                  <a:srgbClr val="FFFEFE"/>
                </a:solidFill>
                <a:latin typeface="Ilisarniq Demi" pitchFamily="2" charset="77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76200"/>
              <a:ext cx="2644933" cy="11541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800"/>
                </a:lnSpc>
              </a:pPr>
              <a:r>
                <a:rPr lang="en-US" sz="6000" b="1" dirty="0">
                  <a:solidFill>
                    <a:srgbClr val="FFFEFE"/>
                  </a:solidFill>
                  <a:latin typeface="Ilisarniq" pitchFamily="2" charset="77"/>
                </a:rPr>
                <a:t>29k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A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40862" y="4034734"/>
            <a:ext cx="9739346" cy="973934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98484" y="4034734"/>
            <a:ext cx="9739346" cy="973934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 t="42523" b="42203"/>
          <a:stretch>
            <a:fillRect/>
          </a:stretch>
        </p:blipFill>
        <p:spPr>
          <a:xfrm>
            <a:off x="0" y="-155095"/>
            <a:ext cx="18288000" cy="418983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2822440" y="5326462"/>
            <a:ext cx="12643120" cy="2234901"/>
            <a:chOff x="0" y="219075"/>
            <a:chExt cx="16857493" cy="2979868"/>
          </a:xfrm>
        </p:grpSpPr>
        <p:sp>
          <p:nvSpPr>
            <p:cNvPr id="6" name="TextBox 6"/>
            <p:cNvSpPr txBox="1"/>
            <p:nvPr/>
          </p:nvSpPr>
          <p:spPr>
            <a:xfrm>
              <a:off x="0" y="219075"/>
              <a:ext cx="16857493" cy="19663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499"/>
                </a:lnSpc>
              </a:pPr>
              <a:r>
                <a:rPr lang="en-US" sz="11499" b="1" dirty="0">
                  <a:solidFill>
                    <a:srgbClr val="FFFEFE"/>
                  </a:solidFill>
                  <a:latin typeface="Ilisarniq" pitchFamily="2" charset="77"/>
                </a:rPr>
                <a:t>Gap Ministries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685982"/>
              <a:ext cx="16857493" cy="5129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en-US" sz="2499" b="1" dirty="0">
                  <a:solidFill>
                    <a:srgbClr val="FFFEFE"/>
                  </a:solidFill>
                  <a:latin typeface="Ilisarniq Demi" pitchFamily="2" charset="77"/>
                </a:rPr>
                <a:t>Lorem ipsum dolor sit </a:t>
              </a:r>
              <a:r>
                <a:rPr lang="en-US" sz="2499" b="1" dirty="0" err="1">
                  <a:solidFill>
                    <a:srgbClr val="FFFEFE"/>
                  </a:solidFill>
                  <a:latin typeface="Ilisarniq Demi" pitchFamily="2" charset="77"/>
                </a:rPr>
                <a:t>amet</a:t>
              </a:r>
              <a:r>
                <a:rPr lang="en-US" sz="2499" b="1" dirty="0">
                  <a:solidFill>
                    <a:srgbClr val="FFFEFE"/>
                  </a:solidFill>
                  <a:latin typeface="Ilisarniq Demi" pitchFamily="2" charset="77"/>
                </a:rPr>
                <a:t>, </a:t>
              </a:r>
              <a:r>
                <a:rPr lang="en-US" sz="2499" b="1" dirty="0" err="1">
                  <a:solidFill>
                    <a:srgbClr val="FFFEFE"/>
                  </a:solidFill>
                  <a:latin typeface="Ilisarniq Demi" pitchFamily="2" charset="77"/>
                </a:rPr>
                <a:t>consectetur</a:t>
              </a:r>
              <a:r>
                <a:rPr lang="en-US" sz="2499" b="1" dirty="0">
                  <a:solidFill>
                    <a:srgbClr val="FFFEFE"/>
                  </a:solidFill>
                  <a:latin typeface="Ilisarniq Demi" pitchFamily="2" charset="77"/>
                </a:rPr>
                <a:t> </a:t>
              </a:r>
              <a:r>
                <a:rPr lang="en-US" sz="2499" b="1" dirty="0" err="1">
                  <a:solidFill>
                    <a:srgbClr val="FFFEFE"/>
                  </a:solidFill>
                  <a:latin typeface="Ilisarniq Demi" pitchFamily="2" charset="77"/>
                </a:rPr>
                <a:t>adipiscing</a:t>
              </a:r>
              <a:r>
                <a:rPr lang="en-US" sz="2499" b="1" dirty="0">
                  <a:solidFill>
                    <a:srgbClr val="FFFEFE"/>
                  </a:solidFill>
                  <a:latin typeface="Ilisarniq Demi" pitchFamily="2" charset="77"/>
                </a:rPr>
                <a:t> </a:t>
              </a:r>
              <a:r>
                <a:rPr lang="en-US" sz="2499" b="1" dirty="0" err="1">
                  <a:solidFill>
                    <a:srgbClr val="FFFEFE"/>
                  </a:solidFill>
                  <a:latin typeface="Ilisarniq Demi" pitchFamily="2" charset="77"/>
                </a:rPr>
                <a:t>elit</a:t>
              </a:r>
              <a:r>
                <a:rPr lang="en-US" sz="2499" b="1" dirty="0">
                  <a:solidFill>
                    <a:srgbClr val="FFFEFE"/>
                  </a:solidFill>
                  <a:latin typeface="Ilisarniq Demi" pitchFamily="2" charset="77"/>
                </a:rPr>
                <a:t> 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4738844" y="3711248"/>
            <a:ext cx="8810312" cy="4022492"/>
          </a:xfrm>
          <a:prstGeom prst="rect">
            <a:avLst/>
          </a:prstGeom>
          <a:solidFill>
            <a:srgbClr val="FFFEFE"/>
          </a:solidFill>
        </p:spPr>
      </p:sp>
      <p:grpSp>
        <p:nvGrpSpPr>
          <p:cNvPr id="4" name="Group 4"/>
          <p:cNvGrpSpPr/>
          <p:nvPr/>
        </p:nvGrpSpPr>
        <p:grpSpPr>
          <a:xfrm>
            <a:off x="8246048" y="2588674"/>
            <a:ext cx="1795905" cy="1795664"/>
            <a:chOff x="0" y="0"/>
            <a:chExt cx="2394540" cy="2394218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2394540" cy="2394218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3A5FF"/>
              </a:solidFill>
            </p:spPr>
          </p:sp>
        </p:grpSp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5975" r="56571"/>
            <a:stretch>
              <a:fillRect/>
            </a:stretch>
          </p:blipFill>
          <p:spPr>
            <a:xfrm>
              <a:off x="225310" y="567898"/>
              <a:ext cx="1599489" cy="1595605"/>
            </a:xfrm>
            <a:prstGeom prst="rect">
              <a:avLst/>
            </a:prstGeom>
          </p:spPr>
        </p:pic>
      </p:grpSp>
      <p:sp>
        <p:nvSpPr>
          <p:cNvPr id="8" name="TextBox 8"/>
          <p:cNvSpPr txBox="1"/>
          <p:nvPr/>
        </p:nvSpPr>
        <p:spPr>
          <a:xfrm>
            <a:off x="5474752" y="4859991"/>
            <a:ext cx="7338496" cy="1544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spc="59" dirty="0">
                <a:solidFill>
                  <a:srgbClr val="323232"/>
                </a:solidFill>
                <a:latin typeface="Ilisarniq" pitchFamily="2" charset="77"/>
              </a:rPr>
              <a:t>This is a great place to feature a quote or big point you want to highlight in a special way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517</Words>
  <Application>Microsoft Macintosh PowerPoint</Application>
  <PresentationFormat>Custom</PresentationFormat>
  <Paragraphs>48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Ilisarniq</vt:lpstr>
      <vt:lpstr>Ilisarniq Demi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Slides_Template</dc:title>
  <cp:lastModifiedBy>Catherine Vlieger</cp:lastModifiedBy>
  <cp:revision>5</cp:revision>
  <dcterms:created xsi:type="dcterms:W3CDTF">2006-08-16T00:00:00Z</dcterms:created>
  <dcterms:modified xsi:type="dcterms:W3CDTF">2022-12-05T21:20:05Z</dcterms:modified>
  <dc:identifier>DAEkvg_9viE</dc:identifier>
</cp:coreProperties>
</file>